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G8hrvVep8U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1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130910">
            <a:off x="16376244" y="2774864"/>
            <a:ext cx="1592817" cy="438025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62222"/>
          <a:stretch/>
        </p:blipFill>
        <p:spPr>
          <a:xfrm>
            <a:off x="0" y="-38100"/>
            <a:ext cx="18288000" cy="3581400"/>
          </a:xfrm>
          <a:prstGeom prst="rect">
            <a:avLst/>
          </a:prstGeom>
        </p:spPr>
      </p:pic>
      <p:pic>
        <p:nvPicPr>
          <p:cNvPr id="3" name="Online Media 2" title="Balloon Monday">
            <a:hlinkClick r:id="" action="ppaction://media"/>
            <a:extLst>
              <a:ext uri="{FF2B5EF4-FFF2-40B4-BE49-F238E27FC236}">
                <a16:creationId xmlns:a16="http://schemas.microsoft.com/office/drawing/2014/main" id="{BAC3CC79-3F70-41EB-8B3E-9E2F0F35B8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27867" y="2400300"/>
            <a:ext cx="13250333" cy="745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Custom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Kindness Presentation</dc:title>
  <dc:creator>Cameron Gibson</dc:creator>
  <cp:lastModifiedBy>Anna Bennett</cp:lastModifiedBy>
  <cp:revision>6</cp:revision>
  <dcterms:created xsi:type="dcterms:W3CDTF">2006-08-16T00:00:00Z</dcterms:created>
  <dcterms:modified xsi:type="dcterms:W3CDTF">2019-09-03T07:06:51Z</dcterms:modified>
  <dc:identifier>DADf7H-ZvB4</dc:identifier>
</cp:coreProperties>
</file>